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1004CC-264D-43CD-9142-3795FDCD13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9E81116-6FEE-4A2B-8B85-A2266853F3A9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IN" sz="3600" dirty="0" smtClean="0"/>
            <a:t>I am action+ing	            They are action+ing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IN" sz="3600" dirty="0" smtClean="0"/>
            <a:t>You are action+ing          We are action+ing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IN" sz="3600" dirty="0" smtClean="0"/>
            <a:t>He is action+ing	            It is action+ing</a:t>
          </a:r>
        </a:p>
      </dgm:t>
    </dgm:pt>
    <dgm:pt modelId="{B7E13CC8-C10B-4A70-A9E6-1D716AFFD3C4}" type="parTrans" cxnId="{5ACD8E6B-FB1B-4ECA-867D-552400981545}">
      <dgm:prSet/>
      <dgm:spPr/>
      <dgm:t>
        <a:bodyPr/>
        <a:lstStyle/>
        <a:p>
          <a:endParaRPr lang="en-IN"/>
        </a:p>
      </dgm:t>
    </dgm:pt>
    <dgm:pt modelId="{F783A218-E683-46E3-BFEF-BFA2A8C66427}" type="sibTrans" cxnId="{5ACD8E6B-FB1B-4ECA-867D-552400981545}">
      <dgm:prSet/>
      <dgm:spPr/>
      <dgm:t>
        <a:bodyPr/>
        <a:lstStyle/>
        <a:p>
          <a:endParaRPr lang="en-IN"/>
        </a:p>
      </dgm:t>
    </dgm:pt>
    <dgm:pt modelId="{55A7F764-1664-45D6-B75C-7694D07F1B01}" type="pres">
      <dgm:prSet presAssocID="{8B1004CC-264D-43CD-9142-3795FDCD13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B80294-5B56-488A-BA9A-0325AC5D174A}" type="pres">
      <dgm:prSet presAssocID="{C9E81116-6FEE-4A2B-8B85-A2266853F3A9}" presName="parentText" presStyleLbl="node1" presStyleIdx="0" presStyleCnt="1" custLinFactNeighborX="13776" custLinFactNeighborY="-4951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6DC1EB0-49D2-470B-B5C6-A53F8B1B676A}" type="presOf" srcId="{C9E81116-6FEE-4A2B-8B85-A2266853F3A9}" destId="{F2B80294-5B56-488A-BA9A-0325AC5D174A}" srcOrd="0" destOrd="0" presId="urn:microsoft.com/office/officeart/2005/8/layout/vList2"/>
    <dgm:cxn modelId="{3F072175-91D0-4BC1-B702-2E18F1A1E4C8}" type="presOf" srcId="{8B1004CC-264D-43CD-9142-3795FDCD137C}" destId="{55A7F764-1664-45D6-B75C-7694D07F1B01}" srcOrd="0" destOrd="0" presId="urn:microsoft.com/office/officeart/2005/8/layout/vList2"/>
    <dgm:cxn modelId="{5ACD8E6B-FB1B-4ECA-867D-552400981545}" srcId="{8B1004CC-264D-43CD-9142-3795FDCD137C}" destId="{C9E81116-6FEE-4A2B-8B85-A2266853F3A9}" srcOrd="0" destOrd="0" parTransId="{B7E13CC8-C10B-4A70-A9E6-1D716AFFD3C4}" sibTransId="{F783A218-E683-46E3-BFEF-BFA2A8C66427}"/>
    <dgm:cxn modelId="{E8521A69-C522-48AE-8A42-9D32BAB6A77B}" type="presParOf" srcId="{55A7F764-1664-45D6-B75C-7694D07F1B01}" destId="{F2B80294-5B56-488A-BA9A-0325AC5D174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80294-5B56-488A-BA9A-0325AC5D174A}">
      <dsp:nvSpPr>
        <dsp:cNvPr id="0" name=""/>
        <dsp:cNvSpPr/>
      </dsp:nvSpPr>
      <dsp:spPr>
        <a:xfrm>
          <a:off x="0" y="0"/>
          <a:ext cx="8964488" cy="172702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IN" sz="3600" kern="1200" dirty="0" smtClean="0"/>
            <a:t>I am action+ing	            They are action+ing</a:t>
          </a:r>
        </a:p>
        <a:p>
          <a:pPr lvl="0" algn="l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IN" sz="3600" kern="1200" dirty="0" smtClean="0"/>
            <a:t>You are action+ing          We are action+ing</a:t>
          </a:r>
        </a:p>
        <a:p>
          <a:pPr lvl="0" algn="l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IN" sz="3600" kern="1200" dirty="0" smtClean="0"/>
            <a:t>He is action+ing	            It is action+ing</a:t>
          </a:r>
        </a:p>
      </dsp:txBody>
      <dsp:txXfrm>
        <a:off x="84307" y="84307"/>
        <a:ext cx="8795874" cy="1558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9D845-36BF-4242-A15F-ED8C1BD2FBDA}" type="datetimeFigureOut">
              <a:rPr lang="en-IN" smtClean="0"/>
              <a:pPr/>
              <a:t>03-01-2018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FAEDD-715D-439E-94BB-ACB99278E43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97267570"/>
              </p:ext>
            </p:extLst>
          </p:nvPr>
        </p:nvGraphicFramePr>
        <p:xfrm>
          <a:off x="72008" y="44624"/>
          <a:ext cx="8964488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008" y="1772816"/>
            <a:ext cx="8964488" cy="31085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Peel garlic			</a:t>
            </a:r>
            <a:r>
              <a:rPr lang="en-IN" sz="28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Juggle ball</a:t>
            </a:r>
          </a:p>
          <a:p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Direct the film			</a:t>
            </a:r>
            <a:r>
              <a:rPr lang="en-IN" sz="2800" dirty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xpand the business</a:t>
            </a:r>
          </a:p>
          <a:p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Crumble cheese			Slurp tea</a:t>
            </a:r>
          </a:p>
          <a:p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Operate franchise			Run out of time</a:t>
            </a:r>
          </a:p>
          <a:p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Renovate roof			Borrow money</a:t>
            </a:r>
          </a:p>
          <a:p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Spread jam			</a:t>
            </a:r>
            <a:r>
              <a:rPr lang="en-IN" sz="28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Sprinkle salt</a:t>
            </a:r>
          </a:p>
          <a:p>
            <a:r>
              <a:rPr lang="en-IN" sz="2800" dirty="0" smtClean="0">
                <a:solidFill>
                  <a:schemeClr val="accent2">
                    <a:lumMod val="50000"/>
                  </a:schemeClr>
                </a:solidFill>
              </a:rPr>
              <a:t>Shift my house			Toss salad</a:t>
            </a:r>
            <a:endParaRPr lang="en-IN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381328"/>
            <a:ext cx="57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15" name="Picture 14" descr="Slide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6381328"/>
            <a:ext cx="91440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16" name="TextBox 15"/>
          <p:cNvSpPr txBox="1"/>
          <p:nvPr/>
        </p:nvSpPr>
        <p:spPr>
          <a:xfrm>
            <a:off x="72008" y="4941168"/>
            <a:ext cx="8964488" cy="138499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It was nice meeting with you	         It’s selling like hot cakes</a:t>
            </a:r>
          </a:p>
          <a:p>
            <a:r>
              <a:rPr lang="en-IN" sz="2800" dirty="0" smtClean="0">
                <a:solidFill>
                  <a:schemeClr val="bg1"/>
                </a:solidFill>
              </a:rPr>
              <a:t>Hats off/ Kudos to you		         Of course, why not	</a:t>
            </a:r>
          </a:p>
          <a:p>
            <a:r>
              <a:rPr lang="en-IN" sz="2800" dirty="0" smtClean="0">
                <a:solidFill>
                  <a:schemeClr val="bg1"/>
                </a:solidFill>
              </a:rPr>
              <a:t>She is shedding crocodile tears</a:t>
            </a:r>
            <a:r>
              <a:rPr lang="en-IN" sz="2800" smtClean="0">
                <a:solidFill>
                  <a:schemeClr val="bg1"/>
                </a:solidFill>
              </a:rPr>
              <a:t>	         It’s </a:t>
            </a:r>
            <a:r>
              <a:rPr lang="en-IN" sz="2800" dirty="0">
                <a:solidFill>
                  <a:schemeClr val="bg1"/>
                </a:solidFill>
              </a:rPr>
              <a:t>good to see you</a:t>
            </a:r>
          </a:p>
        </p:txBody>
      </p:sp>
      <p:sp>
        <p:nvSpPr>
          <p:cNvPr id="2" name="TextBox 1"/>
          <p:cNvSpPr txBox="1"/>
          <p:nvPr/>
        </p:nvSpPr>
        <p:spPr>
          <a:xfrm rot="16200000">
            <a:off x="7113478" y="3090155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YouTube-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Mukesh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janwa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Mukesh Titanium</dc:creator>
  <cp:lastModifiedBy>mukeshsir</cp:lastModifiedBy>
  <cp:revision>22</cp:revision>
  <dcterms:created xsi:type="dcterms:W3CDTF">2014-12-04T15:25:01Z</dcterms:created>
  <dcterms:modified xsi:type="dcterms:W3CDTF">2018-01-03T08:23:51Z</dcterms:modified>
</cp:coreProperties>
</file>